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288" y="-5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42.xml"/><Relationship Id="rId3" Type="http://schemas.openxmlformats.org/officeDocument/2006/relationships/slide" Target="slide32.xml"/><Relationship Id="rId7" Type="http://schemas.openxmlformats.org/officeDocument/2006/relationships/slide" Target="slide37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3.xml"/><Relationship Id="rId10" Type="http://schemas.openxmlformats.org/officeDocument/2006/relationships/slide" Target="slide41.xml"/><Relationship Id="rId4" Type="http://schemas.openxmlformats.org/officeDocument/2006/relationships/slide" Target="slide34.xml"/><Relationship Id="rId9" Type="http://schemas.openxmlformats.org/officeDocument/2006/relationships/slide" Target="slide39.xml"/><Relationship Id="rId14" Type="http://schemas.openxmlformats.org/officeDocument/2006/relationships/image" Target="../media/image9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.png"/><Relationship Id="rId9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3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4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3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3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4625</TotalTime>
  <Words>1978</Words>
  <Application>Microsoft Office PowerPoint</Application>
  <PresentationFormat>Widescreen</PresentationFormat>
  <Paragraphs>492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177</cp:revision>
  <dcterms:created xsi:type="dcterms:W3CDTF">2022-03-28T18:43:16Z</dcterms:created>
  <dcterms:modified xsi:type="dcterms:W3CDTF">2022-09-05T20:27:09Z</dcterms:modified>
</cp:coreProperties>
</file>